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9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7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6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5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F29DD6-87E4-43B1-A20B-6AAB8073DCE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5E225F-0578-4AFB-AD3A-874681ABF6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8706-272B-4311-889B-DEDA89F09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 Your FFA Dues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4F9A-BFF9-4752-8119-D3437754C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 Katy ISD Pay N Go</a:t>
            </a:r>
          </a:p>
        </p:txBody>
      </p:sp>
    </p:spTree>
    <p:extLst>
      <p:ext uri="{BB962C8B-B14F-4D97-AF65-F5344CB8AC3E}">
        <p14:creationId xmlns:p14="http://schemas.microsoft.com/office/powerpoint/2010/main" val="16114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818A-08A6-4CED-BF1A-D42BB3B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Go to Katy ISD Pay N Go Website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4CB980-29A2-47E3-8C4F-CA3827171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69092"/>
            <a:ext cx="10058400" cy="397706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5FB922-DBC4-473C-B606-6118D4BA6EA2}"/>
              </a:ext>
            </a:extLst>
          </p:cNvPr>
          <p:cNvSpPr/>
          <p:nvPr/>
        </p:nvSpPr>
        <p:spPr>
          <a:xfrm>
            <a:off x="5446105" y="3674378"/>
            <a:ext cx="1360115" cy="973362"/>
          </a:xfrm>
          <a:custGeom>
            <a:avLst/>
            <a:gdLst>
              <a:gd name="connsiteX0" fmla="*/ 1065872 w 1360115"/>
              <a:gd name="connsiteY0" fmla="*/ 234892 h 973362"/>
              <a:gd name="connsiteX1" fmla="*/ 1023927 w 1360115"/>
              <a:gd name="connsiteY1" fmla="*/ 192947 h 973362"/>
              <a:gd name="connsiteX2" fmla="*/ 998760 w 1360115"/>
              <a:gd name="connsiteY2" fmla="*/ 184558 h 973362"/>
              <a:gd name="connsiteX3" fmla="*/ 931648 w 1360115"/>
              <a:gd name="connsiteY3" fmla="*/ 159391 h 973362"/>
              <a:gd name="connsiteX4" fmla="*/ 898092 w 1360115"/>
              <a:gd name="connsiteY4" fmla="*/ 134224 h 973362"/>
              <a:gd name="connsiteX5" fmla="*/ 864536 w 1360115"/>
              <a:gd name="connsiteY5" fmla="*/ 125835 h 973362"/>
              <a:gd name="connsiteX6" fmla="*/ 755479 w 1360115"/>
              <a:gd name="connsiteY6" fmla="*/ 100668 h 973362"/>
              <a:gd name="connsiteX7" fmla="*/ 688367 w 1360115"/>
              <a:gd name="connsiteY7" fmla="*/ 75501 h 973362"/>
              <a:gd name="connsiteX8" fmla="*/ 654811 w 1360115"/>
              <a:gd name="connsiteY8" fmla="*/ 58723 h 973362"/>
              <a:gd name="connsiteX9" fmla="*/ 604478 w 1360115"/>
              <a:gd name="connsiteY9" fmla="*/ 50334 h 973362"/>
              <a:gd name="connsiteX10" fmla="*/ 554144 w 1360115"/>
              <a:gd name="connsiteY10" fmla="*/ 33556 h 973362"/>
              <a:gd name="connsiteX11" fmla="*/ 461865 w 1360115"/>
              <a:gd name="connsiteY11" fmla="*/ 25167 h 973362"/>
              <a:gd name="connsiteX12" fmla="*/ 294085 w 1360115"/>
              <a:gd name="connsiteY12" fmla="*/ 0 h 973362"/>
              <a:gd name="connsiteX13" fmla="*/ 143083 w 1360115"/>
              <a:gd name="connsiteY13" fmla="*/ 16778 h 973362"/>
              <a:gd name="connsiteX14" fmla="*/ 84360 w 1360115"/>
              <a:gd name="connsiteY14" fmla="*/ 75501 h 973362"/>
              <a:gd name="connsiteX15" fmla="*/ 59193 w 1360115"/>
              <a:gd name="connsiteY15" fmla="*/ 142613 h 973362"/>
              <a:gd name="connsiteX16" fmla="*/ 25637 w 1360115"/>
              <a:gd name="connsiteY16" fmla="*/ 268448 h 973362"/>
              <a:gd name="connsiteX17" fmla="*/ 17248 w 1360115"/>
              <a:gd name="connsiteY17" fmla="*/ 343949 h 973362"/>
              <a:gd name="connsiteX18" fmla="*/ 470 w 1360115"/>
              <a:gd name="connsiteY18" fmla="*/ 436228 h 973362"/>
              <a:gd name="connsiteX19" fmla="*/ 8859 w 1360115"/>
              <a:gd name="connsiteY19" fmla="*/ 729842 h 973362"/>
              <a:gd name="connsiteX20" fmla="*/ 34026 w 1360115"/>
              <a:gd name="connsiteY20" fmla="*/ 788565 h 973362"/>
              <a:gd name="connsiteX21" fmla="*/ 59193 w 1360115"/>
              <a:gd name="connsiteY21" fmla="*/ 805343 h 973362"/>
              <a:gd name="connsiteX22" fmla="*/ 92749 w 1360115"/>
              <a:gd name="connsiteY22" fmla="*/ 830510 h 973362"/>
              <a:gd name="connsiteX23" fmla="*/ 159861 w 1360115"/>
              <a:gd name="connsiteY23" fmla="*/ 838899 h 973362"/>
              <a:gd name="connsiteX24" fmla="*/ 193417 w 1360115"/>
              <a:gd name="connsiteY24" fmla="*/ 847288 h 973362"/>
              <a:gd name="connsiteX25" fmla="*/ 352808 w 1360115"/>
              <a:gd name="connsiteY25" fmla="*/ 880844 h 973362"/>
              <a:gd name="connsiteX26" fmla="*/ 805813 w 1360115"/>
              <a:gd name="connsiteY26" fmla="*/ 939567 h 973362"/>
              <a:gd name="connsiteX27" fmla="*/ 1082650 w 1360115"/>
              <a:gd name="connsiteY27" fmla="*/ 956345 h 973362"/>
              <a:gd name="connsiteX28" fmla="*/ 1107817 w 1360115"/>
              <a:gd name="connsiteY28" fmla="*/ 931178 h 973362"/>
              <a:gd name="connsiteX29" fmla="*/ 1141373 w 1360115"/>
              <a:gd name="connsiteY29" fmla="*/ 889233 h 973362"/>
              <a:gd name="connsiteX30" fmla="*/ 1233652 w 1360115"/>
              <a:gd name="connsiteY30" fmla="*/ 805343 h 973362"/>
              <a:gd name="connsiteX31" fmla="*/ 1275597 w 1360115"/>
              <a:gd name="connsiteY31" fmla="*/ 755009 h 973362"/>
              <a:gd name="connsiteX32" fmla="*/ 1309153 w 1360115"/>
              <a:gd name="connsiteY32" fmla="*/ 704675 h 973362"/>
              <a:gd name="connsiteX33" fmla="*/ 1342709 w 1360115"/>
              <a:gd name="connsiteY33" fmla="*/ 637563 h 973362"/>
              <a:gd name="connsiteX34" fmla="*/ 1359487 w 1360115"/>
              <a:gd name="connsiteY34" fmla="*/ 570451 h 973362"/>
              <a:gd name="connsiteX35" fmla="*/ 1342709 w 1360115"/>
              <a:gd name="connsiteY35" fmla="*/ 394283 h 973362"/>
              <a:gd name="connsiteX36" fmla="*/ 1325931 w 1360115"/>
              <a:gd name="connsiteY36" fmla="*/ 369116 h 973362"/>
              <a:gd name="connsiteX37" fmla="*/ 1292375 w 1360115"/>
              <a:gd name="connsiteY37" fmla="*/ 352338 h 973362"/>
              <a:gd name="connsiteX38" fmla="*/ 1283986 w 1360115"/>
              <a:gd name="connsiteY38" fmla="*/ 318782 h 973362"/>
              <a:gd name="connsiteX39" fmla="*/ 1233652 w 1360115"/>
              <a:gd name="connsiteY39" fmla="*/ 268448 h 973362"/>
              <a:gd name="connsiteX40" fmla="*/ 1200096 w 1360115"/>
              <a:gd name="connsiteY40" fmla="*/ 251670 h 973362"/>
              <a:gd name="connsiteX41" fmla="*/ 1174929 w 1360115"/>
              <a:gd name="connsiteY41" fmla="*/ 226503 h 973362"/>
              <a:gd name="connsiteX42" fmla="*/ 1149762 w 1360115"/>
              <a:gd name="connsiteY42" fmla="*/ 218114 h 973362"/>
              <a:gd name="connsiteX43" fmla="*/ 1124595 w 1360115"/>
              <a:gd name="connsiteY43" fmla="*/ 201336 h 973362"/>
              <a:gd name="connsiteX44" fmla="*/ 1007149 w 1360115"/>
              <a:gd name="connsiteY44" fmla="*/ 167780 h 973362"/>
              <a:gd name="connsiteX45" fmla="*/ 956815 w 1360115"/>
              <a:gd name="connsiteY45" fmla="*/ 151002 h 973362"/>
              <a:gd name="connsiteX46" fmla="*/ 931648 w 1360115"/>
              <a:gd name="connsiteY46" fmla="*/ 134224 h 973362"/>
              <a:gd name="connsiteX47" fmla="*/ 889703 w 1360115"/>
              <a:gd name="connsiteY47" fmla="*/ 125835 h 973362"/>
              <a:gd name="connsiteX48" fmla="*/ 789035 w 1360115"/>
              <a:gd name="connsiteY48" fmla="*/ 117446 h 97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60115" h="973362">
                <a:moveTo>
                  <a:pt x="1065872" y="234892"/>
                </a:moveTo>
                <a:cubicBezTo>
                  <a:pt x="1051890" y="220910"/>
                  <a:pt x="1039745" y="204811"/>
                  <a:pt x="1023927" y="192947"/>
                </a:cubicBezTo>
                <a:cubicBezTo>
                  <a:pt x="1016853" y="187641"/>
                  <a:pt x="1006888" y="188041"/>
                  <a:pt x="998760" y="184558"/>
                </a:cubicBezTo>
                <a:cubicBezTo>
                  <a:pt x="937344" y="158237"/>
                  <a:pt x="993514" y="174858"/>
                  <a:pt x="931648" y="159391"/>
                </a:cubicBezTo>
                <a:cubicBezTo>
                  <a:pt x="920463" y="151002"/>
                  <a:pt x="910598" y="140477"/>
                  <a:pt x="898092" y="134224"/>
                </a:cubicBezTo>
                <a:cubicBezTo>
                  <a:pt x="887780" y="129068"/>
                  <a:pt x="875579" y="129148"/>
                  <a:pt x="864536" y="125835"/>
                </a:cubicBezTo>
                <a:cubicBezTo>
                  <a:pt x="780788" y="100711"/>
                  <a:pt x="848096" y="113899"/>
                  <a:pt x="755479" y="100668"/>
                </a:cubicBezTo>
                <a:cubicBezTo>
                  <a:pt x="662055" y="53956"/>
                  <a:pt x="779743" y="109767"/>
                  <a:pt x="688367" y="75501"/>
                </a:cubicBezTo>
                <a:cubicBezTo>
                  <a:pt x="676658" y="71110"/>
                  <a:pt x="666789" y="62316"/>
                  <a:pt x="654811" y="58723"/>
                </a:cubicBezTo>
                <a:cubicBezTo>
                  <a:pt x="638519" y="53835"/>
                  <a:pt x="620979" y="54459"/>
                  <a:pt x="604478" y="50334"/>
                </a:cubicBezTo>
                <a:cubicBezTo>
                  <a:pt x="587320" y="46045"/>
                  <a:pt x="571560" y="36629"/>
                  <a:pt x="554144" y="33556"/>
                </a:cubicBezTo>
                <a:cubicBezTo>
                  <a:pt x="523727" y="28188"/>
                  <a:pt x="492625" y="27963"/>
                  <a:pt x="461865" y="25167"/>
                </a:cubicBezTo>
                <a:cubicBezTo>
                  <a:pt x="409867" y="14767"/>
                  <a:pt x="340741" y="0"/>
                  <a:pt x="294085" y="0"/>
                </a:cubicBezTo>
                <a:cubicBezTo>
                  <a:pt x="243441" y="0"/>
                  <a:pt x="193417" y="11185"/>
                  <a:pt x="143083" y="16778"/>
                </a:cubicBezTo>
                <a:cubicBezTo>
                  <a:pt x="118848" y="34954"/>
                  <a:pt x="97410" y="46139"/>
                  <a:pt x="84360" y="75501"/>
                </a:cubicBezTo>
                <a:cubicBezTo>
                  <a:pt x="35984" y="184347"/>
                  <a:pt x="110757" y="65267"/>
                  <a:pt x="59193" y="142613"/>
                </a:cubicBezTo>
                <a:cubicBezTo>
                  <a:pt x="37478" y="229475"/>
                  <a:pt x="48750" y="187553"/>
                  <a:pt x="25637" y="268448"/>
                </a:cubicBezTo>
                <a:cubicBezTo>
                  <a:pt x="22841" y="293615"/>
                  <a:pt x="21004" y="318907"/>
                  <a:pt x="17248" y="343949"/>
                </a:cubicBezTo>
                <a:cubicBezTo>
                  <a:pt x="12610" y="374867"/>
                  <a:pt x="1149" y="404971"/>
                  <a:pt x="470" y="436228"/>
                </a:cubicBezTo>
                <a:cubicBezTo>
                  <a:pt x="-1658" y="534116"/>
                  <a:pt x="3844" y="632059"/>
                  <a:pt x="8859" y="729842"/>
                </a:cubicBezTo>
                <a:cubicBezTo>
                  <a:pt x="9900" y="750136"/>
                  <a:pt x="19417" y="773956"/>
                  <a:pt x="34026" y="788565"/>
                </a:cubicBezTo>
                <a:cubicBezTo>
                  <a:pt x="41155" y="795694"/>
                  <a:pt x="50989" y="799483"/>
                  <a:pt x="59193" y="805343"/>
                </a:cubicBezTo>
                <a:cubicBezTo>
                  <a:pt x="70570" y="813470"/>
                  <a:pt x="79485" y="826089"/>
                  <a:pt x="92749" y="830510"/>
                </a:cubicBezTo>
                <a:cubicBezTo>
                  <a:pt x="114137" y="837639"/>
                  <a:pt x="137623" y="835193"/>
                  <a:pt x="159861" y="838899"/>
                </a:cubicBezTo>
                <a:cubicBezTo>
                  <a:pt x="171234" y="840794"/>
                  <a:pt x="182232" y="844492"/>
                  <a:pt x="193417" y="847288"/>
                </a:cubicBezTo>
                <a:cubicBezTo>
                  <a:pt x="267402" y="902777"/>
                  <a:pt x="192581" y="856194"/>
                  <a:pt x="352808" y="880844"/>
                </a:cubicBezTo>
                <a:cubicBezTo>
                  <a:pt x="813731" y="951755"/>
                  <a:pt x="268322" y="903734"/>
                  <a:pt x="805813" y="939567"/>
                </a:cubicBezTo>
                <a:cubicBezTo>
                  <a:pt x="986473" y="984732"/>
                  <a:pt x="894235" y="978512"/>
                  <a:pt x="1082650" y="956345"/>
                </a:cubicBezTo>
                <a:cubicBezTo>
                  <a:pt x="1091039" y="947956"/>
                  <a:pt x="1100005" y="940106"/>
                  <a:pt x="1107817" y="931178"/>
                </a:cubicBezTo>
                <a:cubicBezTo>
                  <a:pt x="1119608" y="917703"/>
                  <a:pt x="1128712" y="901894"/>
                  <a:pt x="1141373" y="889233"/>
                </a:cubicBezTo>
                <a:cubicBezTo>
                  <a:pt x="1176347" y="854259"/>
                  <a:pt x="1206081" y="860485"/>
                  <a:pt x="1233652" y="805343"/>
                </a:cubicBezTo>
                <a:cubicBezTo>
                  <a:pt x="1254939" y="762769"/>
                  <a:pt x="1240025" y="778724"/>
                  <a:pt x="1275597" y="755009"/>
                </a:cubicBezTo>
                <a:cubicBezTo>
                  <a:pt x="1297105" y="690484"/>
                  <a:pt x="1265165" y="773799"/>
                  <a:pt x="1309153" y="704675"/>
                </a:cubicBezTo>
                <a:cubicBezTo>
                  <a:pt x="1322581" y="683574"/>
                  <a:pt x="1336643" y="661827"/>
                  <a:pt x="1342709" y="637563"/>
                </a:cubicBezTo>
                <a:lnTo>
                  <a:pt x="1359487" y="570451"/>
                </a:lnTo>
                <a:cubicBezTo>
                  <a:pt x="1359277" y="566663"/>
                  <a:pt x="1365519" y="439903"/>
                  <a:pt x="1342709" y="394283"/>
                </a:cubicBezTo>
                <a:cubicBezTo>
                  <a:pt x="1338200" y="385265"/>
                  <a:pt x="1333676" y="375571"/>
                  <a:pt x="1325931" y="369116"/>
                </a:cubicBezTo>
                <a:cubicBezTo>
                  <a:pt x="1316324" y="361110"/>
                  <a:pt x="1303560" y="357931"/>
                  <a:pt x="1292375" y="352338"/>
                </a:cubicBezTo>
                <a:cubicBezTo>
                  <a:pt x="1289579" y="341153"/>
                  <a:pt x="1289142" y="329094"/>
                  <a:pt x="1283986" y="318782"/>
                </a:cubicBezTo>
                <a:cubicBezTo>
                  <a:pt x="1270739" y="292289"/>
                  <a:pt x="1257494" y="282072"/>
                  <a:pt x="1233652" y="268448"/>
                </a:cubicBezTo>
                <a:cubicBezTo>
                  <a:pt x="1222794" y="262243"/>
                  <a:pt x="1210272" y="258939"/>
                  <a:pt x="1200096" y="251670"/>
                </a:cubicBezTo>
                <a:cubicBezTo>
                  <a:pt x="1190442" y="244774"/>
                  <a:pt x="1184800" y="233084"/>
                  <a:pt x="1174929" y="226503"/>
                </a:cubicBezTo>
                <a:cubicBezTo>
                  <a:pt x="1167571" y="221598"/>
                  <a:pt x="1157671" y="222069"/>
                  <a:pt x="1149762" y="218114"/>
                </a:cubicBezTo>
                <a:cubicBezTo>
                  <a:pt x="1140744" y="213605"/>
                  <a:pt x="1133808" y="205431"/>
                  <a:pt x="1124595" y="201336"/>
                </a:cubicBezTo>
                <a:cubicBezTo>
                  <a:pt x="1076121" y="179792"/>
                  <a:pt x="1060471" y="185554"/>
                  <a:pt x="1007149" y="167780"/>
                </a:cubicBezTo>
                <a:cubicBezTo>
                  <a:pt x="990371" y="162187"/>
                  <a:pt x="971530" y="160812"/>
                  <a:pt x="956815" y="151002"/>
                </a:cubicBezTo>
                <a:cubicBezTo>
                  <a:pt x="948426" y="145409"/>
                  <a:pt x="941088" y="137764"/>
                  <a:pt x="931648" y="134224"/>
                </a:cubicBezTo>
                <a:cubicBezTo>
                  <a:pt x="918297" y="129217"/>
                  <a:pt x="903622" y="128928"/>
                  <a:pt x="889703" y="125835"/>
                </a:cubicBezTo>
                <a:cubicBezTo>
                  <a:pt x="827537" y="112020"/>
                  <a:pt x="881079" y="117446"/>
                  <a:pt x="789035" y="11744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C7CB-C26B-4FB6-9247-A3D24877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Click Jordan HS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F79138-3552-41D1-A9DA-21631AF43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717" y="1846263"/>
            <a:ext cx="9392892" cy="402272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77A6442-02AA-4C60-A91D-EEF5F51687A4}"/>
              </a:ext>
            </a:extLst>
          </p:cNvPr>
          <p:cNvSpPr/>
          <p:nvPr/>
        </p:nvSpPr>
        <p:spPr>
          <a:xfrm>
            <a:off x="3774515" y="2676088"/>
            <a:ext cx="856208" cy="822121"/>
          </a:xfrm>
          <a:custGeom>
            <a:avLst/>
            <a:gdLst>
              <a:gd name="connsiteX0" fmla="*/ 721984 w 856208"/>
              <a:gd name="connsiteY0" fmla="*/ 125835 h 822121"/>
              <a:gd name="connsiteX1" fmla="*/ 696817 w 856208"/>
              <a:gd name="connsiteY1" fmla="*/ 83890 h 822121"/>
              <a:gd name="connsiteX2" fmla="*/ 663261 w 856208"/>
              <a:gd name="connsiteY2" fmla="*/ 75501 h 822121"/>
              <a:gd name="connsiteX3" fmla="*/ 570982 w 856208"/>
              <a:gd name="connsiteY3" fmla="*/ 50334 h 822121"/>
              <a:gd name="connsiteX4" fmla="*/ 453536 w 856208"/>
              <a:gd name="connsiteY4" fmla="*/ 25167 h 822121"/>
              <a:gd name="connsiteX5" fmla="*/ 419980 w 856208"/>
              <a:gd name="connsiteY5" fmla="*/ 8389 h 822121"/>
              <a:gd name="connsiteX6" fmla="*/ 378035 w 856208"/>
              <a:gd name="connsiteY6" fmla="*/ 0 h 822121"/>
              <a:gd name="connsiteX7" fmla="*/ 227034 w 856208"/>
              <a:gd name="connsiteY7" fmla="*/ 8389 h 822121"/>
              <a:gd name="connsiteX8" fmla="*/ 201867 w 856208"/>
              <a:gd name="connsiteY8" fmla="*/ 33556 h 822121"/>
              <a:gd name="connsiteX9" fmla="*/ 168311 w 856208"/>
              <a:gd name="connsiteY9" fmla="*/ 41945 h 822121"/>
              <a:gd name="connsiteX10" fmla="*/ 151533 w 856208"/>
              <a:gd name="connsiteY10" fmla="*/ 67112 h 822121"/>
              <a:gd name="connsiteX11" fmla="*/ 126366 w 856208"/>
              <a:gd name="connsiteY11" fmla="*/ 92279 h 822121"/>
              <a:gd name="connsiteX12" fmla="*/ 117977 w 856208"/>
              <a:gd name="connsiteY12" fmla="*/ 134224 h 822121"/>
              <a:gd name="connsiteX13" fmla="*/ 76032 w 856208"/>
              <a:gd name="connsiteY13" fmla="*/ 201336 h 822121"/>
              <a:gd name="connsiteX14" fmla="*/ 67643 w 856208"/>
              <a:gd name="connsiteY14" fmla="*/ 226503 h 822121"/>
              <a:gd name="connsiteX15" fmla="*/ 50865 w 856208"/>
              <a:gd name="connsiteY15" fmla="*/ 251670 h 822121"/>
              <a:gd name="connsiteX16" fmla="*/ 42476 w 856208"/>
              <a:gd name="connsiteY16" fmla="*/ 285226 h 822121"/>
              <a:gd name="connsiteX17" fmla="*/ 25698 w 856208"/>
              <a:gd name="connsiteY17" fmla="*/ 318782 h 822121"/>
              <a:gd name="connsiteX18" fmla="*/ 17309 w 856208"/>
              <a:gd name="connsiteY18" fmla="*/ 385894 h 822121"/>
              <a:gd name="connsiteX19" fmla="*/ 531 w 856208"/>
              <a:gd name="connsiteY19" fmla="*/ 419450 h 822121"/>
              <a:gd name="connsiteX20" fmla="*/ 8920 w 856208"/>
              <a:gd name="connsiteY20" fmla="*/ 604007 h 822121"/>
              <a:gd name="connsiteX21" fmla="*/ 42476 w 856208"/>
              <a:gd name="connsiteY21" fmla="*/ 671119 h 822121"/>
              <a:gd name="connsiteX22" fmla="*/ 84421 w 856208"/>
              <a:gd name="connsiteY22" fmla="*/ 729842 h 822121"/>
              <a:gd name="connsiteX23" fmla="*/ 101199 w 856208"/>
              <a:gd name="connsiteY23" fmla="*/ 755009 h 822121"/>
              <a:gd name="connsiteX24" fmla="*/ 201867 w 856208"/>
              <a:gd name="connsiteY24" fmla="*/ 788565 h 822121"/>
              <a:gd name="connsiteX25" fmla="*/ 260590 w 856208"/>
              <a:gd name="connsiteY25" fmla="*/ 796954 h 822121"/>
              <a:gd name="connsiteX26" fmla="*/ 361257 w 856208"/>
              <a:gd name="connsiteY26" fmla="*/ 813732 h 822121"/>
              <a:gd name="connsiteX27" fmla="*/ 520648 w 856208"/>
              <a:gd name="connsiteY27" fmla="*/ 822121 h 822121"/>
              <a:gd name="connsiteX28" fmla="*/ 612927 w 856208"/>
              <a:gd name="connsiteY28" fmla="*/ 813732 h 822121"/>
              <a:gd name="connsiteX29" fmla="*/ 680039 w 856208"/>
              <a:gd name="connsiteY29" fmla="*/ 763398 h 822121"/>
              <a:gd name="connsiteX30" fmla="*/ 713595 w 856208"/>
              <a:gd name="connsiteY30" fmla="*/ 738231 h 822121"/>
              <a:gd name="connsiteX31" fmla="*/ 789096 w 856208"/>
              <a:gd name="connsiteY31" fmla="*/ 687897 h 822121"/>
              <a:gd name="connsiteX32" fmla="*/ 822652 w 856208"/>
              <a:gd name="connsiteY32" fmla="*/ 654341 h 822121"/>
              <a:gd name="connsiteX33" fmla="*/ 839430 w 856208"/>
              <a:gd name="connsiteY33" fmla="*/ 545284 h 822121"/>
              <a:gd name="connsiteX34" fmla="*/ 856208 w 856208"/>
              <a:gd name="connsiteY34" fmla="*/ 461395 h 822121"/>
              <a:gd name="connsiteX35" fmla="*/ 839430 w 856208"/>
              <a:gd name="connsiteY35" fmla="*/ 302004 h 822121"/>
              <a:gd name="connsiteX36" fmla="*/ 822652 w 856208"/>
              <a:gd name="connsiteY36" fmla="*/ 268448 h 822121"/>
              <a:gd name="connsiteX37" fmla="*/ 805874 w 856208"/>
              <a:gd name="connsiteY37" fmla="*/ 243281 h 822121"/>
              <a:gd name="connsiteX38" fmla="*/ 780707 w 856208"/>
              <a:gd name="connsiteY38" fmla="*/ 234892 h 822121"/>
              <a:gd name="connsiteX39" fmla="*/ 772318 w 856208"/>
              <a:gd name="connsiteY39" fmla="*/ 209725 h 822121"/>
              <a:gd name="connsiteX40" fmla="*/ 721984 w 856208"/>
              <a:gd name="connsiteY40" fmla="*/ 167780 h 822121"/>
              <a:gd name="connsiteX41" fmla="*/ 721984 w 856208"/>
              <a:gd name="connsiteY41" fmla="*/ 125835 h 8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56208" h="822121">
                <a:moveTo>
                  <a:pt x="721984" y="125835"/>
                </a:moveTo>
                <a:cubicBezTo>
                  <a:pt x="717790" y="111853"/>
                  <a:pt x="709197" y="94501"/>
                  <a:pt x="696817" y="83890"/>
                </a:cubicBezTo>
                <a:cubicBezTo>
                  <a:pt x="688063" y="76387"/>
                  <a:pt x="673858" y="80043"/>
                  <a:pt x="663261" y="75501"/>
                </a:cubicBezTo>
                <a:cubicBezTo>
                  <a:pt x="584884" y="41911"/>
                  <a:pt x="725134" y="69603"/>
                  <a:pt x="570982" y="50334"/>
                </a:cubicBezTo>
                <a:cubicBezTo>
                  <a:pt x="512308" y="11218"/>
                  <a:pt x="579775" y="50415"/>
                  <a:pt x="453536" y="25167"/>
                </a:cubicBezTo>
                <a:cubicBezTo>
                  <a:pt x="441273" y="22714"/>
                  <a:pt x="431844" y="12344"/>
                  <a:pt x="419980" y="8389"/>
                </a:cubicBezTo>
                <a:cubicBezTo>
                  <a:pt x="406453" y="3880"/>
                  <a:pt x="392017" y="2796"/>
                  <a:pt x="378035" y="0"/>
                </a:cubicBezTo>
                <a:cubicBezTo>
                  <a:pt x="327701" y="2796"/>
                  <a:pt x="276555" y="-1044"/>
                  <a:pt x="227034" y="8389"/>
                </a:cubicBezTo>
                <a:cubicBezTo>
                  <a:pt x="215380" y="10609"/>
                  <a:pt x="212168" y="27670"/>
                  <a:pt x="201867" y="33556"/>
                </a:cubicBezTo>
                <a:cubicBezTo>
                  <a:pt x="191857" y="39276"/>
                  <a:pt x="179496" y="39149"/>
                  <a:pt x="168311" y="41945"/>
                </a:cubicBezTo>
                <a:cubicBezTo>
                  <a:pt x="162718" y="50334"/>
                  <a:pt x="157988" y="59367"/>
                  <a:pt x="151533" y="67112"/>
                </a:cubicBezTo>
                <a:cubicBezTo>
                  <a:pt x="143938" y="76226"/>
                  <a:pt x="131672" y="81668"/>
                  <a:pt x="126366" y="92279"/>
                </a:cubicBezTo>
                <a:cubicBezTo>
                  <a:pt x="119989" y="105032"/>
                  <a:pt x="122486" y="120697"/>
                  <a:pt x="117977" y="134224"/>
                </a:cubicBezTo>
                <a:cubicBezTo>
                  <a:pt x="108765" y="161861"/>
                  <a:pt x="93253" y="178375"/>
                  <a:pt x="76032" y="201336"/>
                </a:cubicBezTo>
                <a:cubicBezTo>
                  <a:pt x="73236" y="209725"/>
                  <a:pt x="71598" y="218594"/>
                  <a:pt x="67643" y="226503"/>
                </a:cubicBezTo>
                <a:cubicBezTo>
                  <a:pt x="63134" y="235521"/>
                  <a:pt x="54837" y="242403"/>
                  <a:pt x="50865" y="251670"/>
                </a:cubicBezTo>
                <a:cubicBezTo>
                  <a:pt x="46323" y="262267"/>
                  <a:pt x="46524" y="274431"/>
                  <a:pt x="42476" y="285226"/>
                </a:cubicBezTo>
                <a:cubicBezTo>
                  <a:pt x="38085" y="296935"/>
                  <a:pt x="31291" y="307597"/>
                  <a:pt x="25698" y="318782"/>
                </a:cubicBezTo>
                <a:cubicBezTo>
                  <a:pt x="22902" y="341153"/>
                  <a:pt x="22777" y="364022"/>
                  <a:pt x="17309" y="385894"/>
                </a:cubicBezTo>
                <a:cubicBezTo>
                  <a:pt x="14276" y="398026"/>
                  <a:pt x="1012" y="406954"/>
                  <a:pt x="531" y="419450"/>
                </a:cubicBezTo>
                <a:cubicBezTo>
                  <a:pt x="-1836" y="480987"/>
                  <a:pt x="4197" y="542606"/>
                  <a:pt x="8920" y="604007"/>
                </a:cubicBezTo>
                <a:cubicBezTo>
                  <a:pt x="12019" y="644293"/>
                  <a:pt x="20919" y="636627"/>
                  <a:pt x="42476" y="671119"/>
                </a:cubicBezTo>
                <a:cubicBezTo>
                  <a:pt x="104568" y="770466"/>
                  <a:pt x="12456" y="643484"/>
                  <a:pt x="84421" y="729842"/>
                </a:cubicBezTo>
                <a:cubicBezTo>
                  <a:pt x="90876" y="737587"/>
                  <a:pt x="93454" y="748554"/>
                  <a:pt x="101199" y="755009"/>
                </a:cubicBezTo>
                <a:cubicBezTo>
                  <a:pt x="122555" y="772805"/>
                  <a:pt x="183149" y="785891"/>
                  <a:pt x="201867" y="788565"/>
                </a:cubicBezTo>
                <a:lnTo>
                  <a:pt x="260590" y="796954"/>
                </a:lnTo>
                <a:cubicBezTo>
                  <a:pt x="294192" y="802260"/>
                  <a:pt x="327397" y="810455"/>
                  <a:pt x="361257" y="813732"/>
                </a:cubicBezTo>
                <a:cubicBezTo>
                  <a:pt x="414213" y="818857"/>
                  <a:pt x="467518" y="819325"/>
                  <a:pt x="520648" y="822121"/>
                </a:cubicBezTo>
                <a:cubicBezTo>
                  <a:pt x="551408" y="819325"/>
                  <a:pt x="583945" y="824410"/>
                  <a:pt x="612927" y="813732"/>
                </a:cubicBezTo>
                <a:cubicBezTo>
                  <a:pt x="639166" y="804065"/>
                  <a:pt x="657668" y="780176"/>
                  <a:pt x="680039" y="763398"/>
                </a:cubicBezTo>
                <a:cubicBezTo>
                  <a:pt x="691224" y="755009"/>
                  <a:pt x="701606" y="745425"/>
                  <a:pt x="713595" y="738231"/>
                </a:cubicBezTo>
                <a:cubicBezTo>
                  <a:pt x="742827" y="720692"/>
                  <a:pt x="763678" y="710138"/>
                  <a:pt x="789096" y="687897"/>
                </a:cubicBezTo>
                <a:cubicBezTo>
                  <a:pt x="801001" y="677480"/>
                  <a:pt x="811467" y="665526"/>
                  <a:pt x="822652" y="654341"/>
                </a:cubicBezTo>
                <a:cubicBezTo>
                  <a:pt x="841095" y="599013"/>
                  <a:pt x="826453" y="649096"/>
                  <a:pt x="839430" y="545284"/>
                </a:cubicBezTo>
                <a:cubicBezTo>
                  <a:pt x="844572" y="504148"/>
                  <a:pt x="847179" y="497509"/>
                  <a:pt x="856208" y="461395"/>
                </a:cubicBezTo>
                <a:cubicBezTo>
                  <a:pt x="852848" y="407629"/>
                  <a:pt x="860894" y="352087"/>
                  <a:pt x="839430" y="302004"/>
                </a:cubicBezTo>
                <a:cubicBezTo>
                  <a:pt x="834504" y="290510"/>
                  <a:pt x="828857" y="279306"/>
                  <a:pt x="822652" y="268448"/>
                </a:cubicBezTo>
                <a:cubicBezTo>
                  <a:pt x="817650" y="259694"/>
                  <a:pt x="813747" y="249579"/>
                  <a:pt x="805874" y="243281"/>
                </a:cubicBezTo>
                <a:cubicBezTo>
                  <a:pt x="798969" y="237757"/>
                  <a:pt x="789096" y="237688"/>
                  <a:pt x="780707" y="234892"/>
                </a:cubicBezTo>
                <a:cubicBezTo>
                  <a:pt x="777911" y="226503"/>
                  <a:pt x="777223" y="217083"/>
                  <a:pt x="772318" y="209725"/>
                </a:cubicBezTo>
                <a:cubicBezTo>
                  <a:pt x="759399" y="190347"/>
                  <a:pt x="740554" y="180160"/>
                  <a:pt x="721984" y="167780"/>
                </a:cubicBezTo>
                <a:cubicBezTo>
                  <a:pt x="711618" y="136681"/>
                  <a:pt x="726178" y="139817"/>
                  <a:pt x="721984" y="12583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E80-EAE1-47DD-937E-D30B1CE1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Click “JHS- Student Activity Clubs”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DF07E8-9D0A-496F-9A49-F27204331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498453"/>
            <a:ext cx="10058400" cy="2718344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B1AA5FB-1A55-41E2-A58F-539681D37EB5}"/>
              </a:ext>
            </a:extLst>
          </p:cNvPr>
          <p:cNvSpPr/>
          <p:nvPr/>
        </p:nvSpPr>
        <p:spPr>
          <a:xfrm>
            <a:off x="5016579" y="4001549"/>
            <a:ext cx="1362248" cy="578840"/>
          </a:xfrm>
          <a:custGeom>
            <a:avLst/>
            <a:gdLst>
              <a:gd name="connsiteX0" fmla="*/ 1291942 w 1362248"/>
              <a:gd name="connsiteY0" fmla="*/ 125834 h 578840"/>
              <a:gd name="connsiteX1" fmla="*/ 1082217 w 1362248"/>
              <a:gd name="connsiteY1" fmla="*/ 83890 h 578840"/>
              <a:gd name="connsiteX2" fmla="*/ 1057050 w 1362248"/>
              <a:gd name="connsiteY2" fmla="*/ 75501 h 578840"/>
              <a:gd name="connsiteX3" fmla="*/ 1015105 w 1362248"/>
              <a:gd name="connsiteY3" fmla="*/ 58723 h 578840"/>
              <a:gd name="connsiteX4" fmla="*/ 897660 w 1362248"/>
              <a:gd name="connsiteY4" fmla="*/ 50334 h 578840"/>
              <a:gd name="connsiteX5" fmla="*/ 847326 w 1362248"/>
              <a:gd name="connsiteY5" fmla="*/ 41945 h 578840"/>
              <a:gd name="connsiteX6" fmla="*/ 805381 w 1362248"/>
              <a:gd name="connsiteY6" fmla="*/ 33556 h 578840"/>
              <a:gd name="connsiteX7" fmla="*/ 578878 w 1362248"/>
              <a:gd name="connsiteY7" fmla="*/ 0 h 578840"/>
              <a:gd name="connsiteX8" fmla="*/ 176206 w 1362248"/>
              <a:gd name="connsiteY8" fmla="*/ 8389 h 578840"/>
              <a:gd name="connsiteX9" fmla="*/ 134261 w 1362248"/>
              <a:gd name="connsiteY9" fmla="*/ 58723 h 578840"/>
              <a:gd name="connsiteX10" fmla="*/ 109094 w 1362248"/>
              <a:gd name="connsiteY10" fmla="*/ 83890 h 578840"/>
              <a:gd name="connsiteX11" fmla="*/ 58760 w 1362248"/>
              <a:gd name="connsiteY11" fmla="*/ 142612 h 578840"/>
              <a:gd name="connsiteX12" fmla="*/ 50371 w 1362248"/>
              <a:gd name="connsiteY12" fmla="*/ 167779 h 578840"/>
              <a:gd name="connsiteX13" fmla="*/ 16815 w 1362248"/>
              <a:gd name="connsiteY13" fmla="*/ 218113 h 578840"/>
              <a:gd name="connsiteX14" fmla="*/ 38 w 1362248"/>
              <a:gd name="connsiteY14" fmla="*/ 268447 h 578840"/>
              <a:gd name="connsiteX15" fmla="*/ 8427 w 1362248"/>
              <a:gd name="connsiteY15" fmla="*/ 453005 h 578840"/>
              <a:gd name="connsiteX16" fmla="*/ 16815 w 1362248"/>
              <a:gd name="connsiteY16" fmla="*/ 478172 h 578840"/>
              <a:gd name="connsiteX17" fmla="*/ 33593 w 1362248"/>
              <a:gd name="connsiteY17" fmla="*/ 503339 h 578840"/>
              <a:gd name="connsiteX18" fmla="*/ 100705 w 1362248"/>
              <a:gd name="connsiteY18" fmla="*/ 528506 h 578840"/>
              <a:gd name="connsiteX19" fmla="*/ 142650 w 1362248"/>
              <a:gd name="connsiteY19" fmla="*/ 545284 h 578840"/>
              <a:gd name="connsiteX20" fmla="*/ 176206 w 1362248"/>
              <a:gd name="connsiteY20" fmla="*/ 562062 h 578840"/>
              <a:gd name="connsiteX21" fmla="*/ 327208 w 1362248"/>
              <a:gd name="connsiteY21" fmla="*/ 578840 h 578840"/>
              <a:gd name="connsiteX22" fmla="*/ 922827 w 1362248"/>
              <a:gd name="connsiteY22" fmla="*/ 570451 h 578840"/>
              <a:gd name="connsiteX23" fmla="*/ 973160 w 1362248"/>
              <a:gd name="connsiteY23" fmla="*/ 553673 h 578840"/>
              <a:gd name="connsiteX24" fmla="*/ 1057050 w 1362248"/>
              <a:gd name="connsiteY24" fmla="*/ 545284 h 578840"/>
              <a:gd name="connsiteX25" fmla="*/ 1132551 w 1362248"/>
              <a:gd name="connsiteY25" fmla="*/ 520117 h 578840"/>
              <a:gd name="connsiteX26" fmla="*/ 1199663 w 1362248"/>
              <a:gd name="connsiteY26" fmla="*/ 486561 h 578840"/>
              <a:gd name="connsiteX27" fmla="*/ 1224830 w 1362248"/>
              <a:gd name="connsiteY27" fmla="*/ 469783 h 578840"/>
              <a:gd name="connsiteX28" fmla="*/ 1283553 w 1362248"/>
              <a:gd name="connsiteY28" fmla="*/ 461394 h 578840"/>
              <a:gd name="connsiteX29" fmla="*/ 1350665 w 1362248"/>
              <a:gd name="connsiteY29" fmla="*/ 402671 h 578840"/>
              <a:gd name="connsiteX30" fmla="*/ 1317109 w 1362248"/>
              <a:gd name="connsiteY30" fmla="*/ 151001 h 578840"/>
              <a:gd name="connsiteX31" fmla="*/ 1291942 w 1362248"/>
              <a:gd name="connsiteY31" fmla="*/ 142612 h 578840"/>
              <a:gd name="connsiteX32" fmla="*/ 1291942 w 1362248"/>
              <a:gd name="connsiteY32" fmla="*/ 125834 h 57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62248" h="578840">
                <a:moveTo>
                  <a:pt x="1291942" y="125834"/>
                </a:moveTo>
                <a:cubicBezTo>
                  <a:pt x="1256988" y="116047"/>
                  <a:pt x="1226541" y="94992"/>
                  <a:pt x="1082217" y="83890"/>
                </a:cubicBezTo>
                <a:cubicBezTo>
                  <a:pt x="1073828" y="81094"/>
                  <a:pt x="1065330" y="78606"/>
                  <a:pt x="1057050" y="75501"/>
                </a:cubicBezTo>
                <a:cubicBezTo>
                  <a:pt x="1042950" y="70214"/>
                  <a:pt x="1029979" y="61072"/>
                  <a:pt x="1015105" y="58723"/>
                </a:cubicBezTo>
                <a:cubicBezTo>
                  <a:pt x="976337" y="52602"/>
                  <a:pt x="936808" y="53130"/>
                  <a:pt x="897660" y="50334"/>
                </a:cubicBezTo>
                <a:lnTo>
                  <a:pt x="847326" y="41945"/>
                </a:lnTo>
                <a:cubicBezTo>
                  <a:pt x="833297" y="39394"/>
                  <a:pt x="819520" y="35400"/>
                  <a:pt x="805381" y="33556"/>
                </a:cubicBezTo>
                <a:cubicBezTo>
                  <a:pt x="591572" y="5668"/>
                  <a:pt x="722746" y="31971"/>
                  <a:pt x="578878" y="0"/>
                </a:cubicBezTo>
                <a:cubicBezTo>
                  <a:pt x="444654" y="2796"/>
                  <a:pt x="310048" y="-2108"/>
                  <a:pt x="176206" y="8389"/>
                </a:cubicBezTo>
                <a:cubicBezTo>
                  <a:pt x="163095" y="9417"/>
                  <a:pt x="141316" y="50257"/>
                  <a:pt x="134261" y="58723"/>
                </a:cubicBezTo>
                <a:cubicBezTo>
                  <a:pt x="126666" y="67837"/>
                  <a:pt x="116815" y="74882"/>
                  <a:pt x="109094" y="83890"/>
                </a:cubicBezTo>
                <a:cubicBezTo>
                  <a:pt x="44523" y="159221"/>
                  <a:pt x="121209" y="80163"/>
                  <a:pt x="58760" y="142612"/>
                </a:cubicBezTo>
                <a:cubicBezTo>
                  <a:pt x="55964" y="151001"/>
                  <a:pt x="54665" y="160049"/>
                  <a:pt x="50371" y="167779"/>
                </a:cubicBezTo>
                <a:cubicBezTo>
                  <a:pt x="40578" y="185406"/>
                  <a:pt x="16815" y="218113"/>
                  <a:pt x="16815" y="218113"/>
                </a:cubicBezTo>
                <a:cubicBezTo>
                  <a:pt x="11223" y="234891"/>
                  <a:pt x="-765" y="250780"/>
                  <a:pt x="38" y="268447"/>
                </a:cubicBezTo>
                <a:cubicBezTo>
                  <a:pt x="2834" y="329966"/>
                  <a:pt x="3516" y="391618"/>
                  <a:pt x="8427" y="453005"/>
                </a:cubicBezTo>
                <a:cubicBezTo>
                  <a:pt x="9132" y="461820"/>
                  <a:pt x="12861" y="470263"/>
                  <a:pt x="16815" y="478172"/>
                </a:cubicBezTo>
                <a:cubicBezTo>
                  <a:pt x="21324" y="487190"/>
                  <a:pt x="25389" y="497479"/>
                  <a:pt x="33593" y="503339"/>
                </a:cubicBezTo>
                <a:cubicBezTo>
                  <a:pt x="45540" y="511872"/>
                  <a:pt x="83689" y="522125"/>
                  <a:pt x="100705" y="528506"/>
                </a:cubicBezTo>
                <a:cubicBezTo>
                  <a:pt x="114805" y="533793"/>
                  <a:pt x="128889" y="539168"/>
                  <a:pt x="142650" y="545284"/>
                </a:cubicBezTo>
                <a:cubicBezTo>
                  <a:pt x="154078" y="550363"/>
                  <a:pt x="164342" y="558107"/>
                  <a:pt x="176206" y="562062"/>
                </a:cubicBezTo>
                <a:cubicBezTo>
                  <a:pt x="213500" y="574493"/>
                  <a:pt x="307245" y="577304"/>
                  <a:pt x="327208" y="578840"/>
                </a:cubicBezTo>
                <a:cubicBezTo>
                  <a:pt x="525748" y="576044"/>
                  <a:pt x="724418" y="578181"/>
                  <a:pt x="922827" y="570451"/>
                </a:cubicBezTo>
                <a:cubicBezTo>
                  <a:pt x="940499" y="569762"/>
                  <a:pt x="955778" y="556932"/>
                  <a:pt x="973160" y="553673"/>
                </a:cubicBezTo>
                <a:cubicBezTo>
                  <a:pt x="1000781" y="548494"/>
                  <a:pt x="1029087" y="548080"/>
                  <a:pt x="1057050" y="545284"/>
                </a:cubicBezTo>
                <a:cubicBezTo>
                  <a:pt x="1118358" y="504412"/>
                  <a:pt x="1035177" y="554893"/>
                  <a:pt x="1132551" y="520117"/>
                </a:cubicBezTo>
                <a:cubicBezTo>
                  <a:pt x="1156105" y="511705"/>
                  <a:pt x="1178852" y="500435"/>
                  <a:pt x="1199663" y="486561"/>
                </a:cubicBezTo>
                <a:cubicBezTo>
                  <a:pt x="1208052" y="480968"/>
                  <a:pt x="1215173" y="472680"/>
                  <a:pt x="1224830" y="469783"/>
                </a:cubicBezTo>
                <a:cubicBezTo>
                  <a:pt x="1243769" y="464101"/>
                  <a:pt x="1263979" y="464190"/>
                  <a:pt x="1283553" y="461394"/>
                </a:cubicBezTo>
                <a:cubicBezTo>
                  <a:pt x="1342276" y="422245"/>
                  <a:pt x="1322702" y="444616"/>
                  <a:pt x="1350665" y="402671"/>
                </a:cubicBezTo>
                <a:cubicBezTo>
                  <a:pt x="1348172" y="335367"/>
                  <a:pt x="1394705" y="202732"/>
                  <a:pt x="1317109" y="151001"/>
                </a:cubicBezTo>
                <a:cubicBezTo>
                  <a:pt x="1309751" y="146096"/>
                  <a:pt x="1299851" y="146567"/>
                  <a:pt x="1291942" y="142612"/>
                </a:cubicBezTo>
                <a:cubicBezTo>
                  <a:pt x="1252181" y="122732"/>
                  <a:pt x="1326896" y="135621"/>
                  <a:pt x="1291942" y="1258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7E7E-59E4-49FF-9A94-B741929C6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Click “JHS- Agricultural Science/FFA”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094606-011F-4764-BC99-644A54669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97677"/>
            <a:ext cx="10058400" cy="3919896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95E5B0-FB99-47B6-9E63-607B0C7892D5}"/>
              </a:ext>
            </a:extLst>
          </p:cNvPr>
          <p:cNvSpPr/>
          <p:nvPr/>
        </p:nvSpPr>
        <p:spPr>
          <a:xfrm>
            <a:off x="5011042" y="3053559"/>
            <a:ext cx="1381369" cy="503373"/>
          </a:xfrm>
          <a:custGeom>
            <a:avLst/>
            <a:gdLst>
              <a:gd name="connsiteX0" fmla="*/ 1372980 w 1381369"/>
              <a:gd name="connsiteY0" fmla="*/ 151035 h 503373"/>
              <a:gd name="connsiteX1" fmla="*/ 1263923 w 1381369"/>
              <a:gd name="connsiteY1" fmla="*/ 125869 h 503373"/>
              <a:gd name="connsiteX2" fmla="*/ 1188422 w 1381369"/>
              <a:gd name="connsiteY2" fmla="*/ 109091 h 503373"/>
              <a:gd name="connsiteX3" fmla="*/ 1121310 w 1381369"/>
              <a:gd name="connsiteY3" fmla="*/ 83924 h 503373"/>
              <a:gd name="connsiteX4" fmla="*/ 1070976 w 1381369"/>
              <a:gd name="connsiteY4" fmla="*/ 75535 h 503373"/>
              <a:gd name="connsiteX5" fmla="*/ 995475 w 1381369"/>
              <a:gd name="connsiteY5" fmla="*/ 50368 h 503373"/>
              <a:gd name="connsiteX6" fmla="*/ 953530 w 1381369"/>
              <a:gd name="connsiteY6" fmla="*/ 33590 h 503373"/>
              <a:gd name="connsiteX7" fmla="*/ 852863 w 1381369"/>
              <a:gd name="connsiteY7" fmla="*/ 25201 h 503373"/>
              <a:gd name="connsiteX8" fmla="*/ 777362 w 1381369"/>
              <a:gd name="connsiteY8" fmla="*/ 8423 h 503373"/>
              <a:gd name="connsiteX9" fmla="*/ 190132 w 1381369"/>
              <a:gd name="connsiteY9" fmla="*/ 16812 h 503373"/>
              <a:gd name="connsiteX10" fmla="*/ 148187 w 1381369"/>
              <a:gd name="connsiteY10" fmla="*/ 25201 h 503373"/>
              <a:gd name="connsiteX11" fmla="*/ 123020 w 1381369"/>
              <a:gd name="connsiteY11" fmla="*/ 41979 h 503373"/>
              <a:gd name="connsiteX12" fmla="*/ 89464 w 1381369"/>
              <a:gd name="connsiteY12" fmla="*/ 58757 h 503373"/>
              <a:gd name="connsiteX13" fmla="*/ 64297 w 1381369"/>
              <a:gd name="connsiteY13" fmla="*/ 83924 h 503373"/>
              <a:gd name="connsiteX14" fmla="*/ 22352 w 1381369"/>
              <a:gd name="connsiteY14" fmla="*/ 142647 h 503373"/>
              <a:gd name="connsiteX15" fmla="*/ 22352 w 1381369"/>
              <a:gd name="connsiteY15" fmla="*/ 369149 h 503373"/>
              <a:gd name="connsiteX16" fmla="*/ 64297 w 1381369"/>
              <a:gd name="connsiteY16" fmla="*/ 377538 h 503373"/>
              <a:gd name="connsiteX17" fmla="*/ 114631 w 1381369"/>
              <a:gd name="connsiteY17" fmla="*/ 402705 h 503373"/>
              <a:gd name="connsiteX18" fmla="*/ 156576 w 1381369"/>
              <a:gd name="connsiteY18" fmla="*/ 427872 h 503373"/>
              <a:gd name="connsiteX19" fmla="*/ 198521 w 1381369"/>
              <a:gd name="connsiteY19" fmla="*/ 436261 h 503373"/>
              <a:gd name="connsiteX20" fmla="*/ 483747 w 1381369"/>
              <a:gd name="connsiteY20" fmla="*/ 461428 h 503373"/>
              <a:gd name="connsiteX21" fmla="*/ 508914 w 1381369"/>
              <a:gd name="connsiteY21" fmla="*/ 469817 h 503373"/>
              <a:gd name="connsiteX22" fmla="*/ 827696 w 1381369"/>
              <a:gd name="connsiteY22" fmla="*/ 503373 h 503373"/>
              <a:gd name="connsiteX23" fmla="*/ 1146477 w 1381369"/>
              <a:gd name="connsiteY23" fmla="*/ 494984 h 503373"/>
              <a:gd name="connsiteX24" fmla="*/ 1171644 w 1381369"/>
              <a:gd name="connsiteY24" fmla="*/ 478206 h 503373"/>
              <a:gd name="connsiteX25" fmla="*/ 1230367 w 1381369"/>
              <a:gd name="connsiteY25" fmla="*/ 419483 h 503373"/>
              <a:gd name="connsiteX26" fmla="*/ 1305868 w 1381369"/>
              <a:gd name="connsiteY26" fmla="*/ 343982 h 503373"/>
              <a:gd name="connsiteX27" fmla="*/ 1356202 w 1381369"/>
              <a:gd name="connsiteY27" fmla="*/ 285259 h 503373"/>
              <a:gd name="connsiteX28" fmla="*/ 1381369 w 1381369"/>
              <a:gd name="connsiteY28" fmla="*/ 226536 h 503373"/>
              <a:gd name="connsiteX29" fmla="*/ 1364591 w 1381369"/>
              <a:gd name="connsiteY29" fmla="*/ 151035 h 503373"/>
              <a:gd name="connsiteX30" fmla="*/ 1372980 w 1381369"/>
              <a:gd name="connsiteY30" fmla="*/ 151035 h 50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81369" h="503373">
                <a:moveTo>
                  <a:pt x="1372980" y="151035"/>
                </a:moveTo>
                <a:cubicBezTo>
                  <a:pt x="1356202" y="146841"/>
                  <a:pt x="1445940" y="166317"/>
                  <a:pt x="1263923" y="125869"/>
                </a:cubicBezTo>
                <a:cubicBezTo>
                  <a:pt x="1238756" y="120276"/>
                  <a:pt x="1213433" y="115344"/>
                  <a:pt x="1188422" y="109091"/>
                </a:cubicBezTo>
                <a:cubicBezTo>
                  <a:pt x="1128697" y="94160"/>
                  <a:pt x="1205987" y="107018"/>
                  <a:pt x="1121310" y="83924"/>
                </a:cubicBezTo>
                <a:cubicBezTo>
                  <a:pt x="1104900" y="79449"/>
                  <a:pt x="1087411" y="79918"/>
                  <a:pt x="1070976" y="75535"/>
                </a:cubicBezTo>
                <a:cubicBezTo>
                  <a:pt x="1045343" y="68700"/>
                  <a:pt x="1020106" y="60220"/>
                  <a:pt x="995475" y="50368"/>
                </a:cubicBezTo>
                <a:cubicBezTo>
                  <a:pt x="981493" y="44775"/>
                  <a:pt x="968360" y="36207"/>
                  <a:pt x="953530" y="33590"/>
                </a:cubicBezTo>
                <a:cubicBezTo>
                  <a:pt x="920370" y="27738"/>
                  <a:pt x="886419" y="27997"/>
                  <a:pt x="852863" y="25201"/>
                </a:cubicBezTo>
                <a:cubicBezTo>
                  <a:pt x="827696" y="19608"/>
                  <a:pt x="803006" y="11076"/>
                  <a:pt x="777362" y="8423"/>
                </a:cubicBezTo>
                <a:cubicBezTo>
                  <a:pt x="584414" y="-11537"/>
                  <a:pt x="379198" y="9249"/>
                  <a:pt x="190132" y="16812"/>
                </a:cubicBezTo>
                <a:cubicBezTo>
                  <a:pt x="176150" y="19608"/>
                  <a:pt x="161538" y="20194"/>
                  <a:pt x="148187" y="25201"/>
                </a:cubicBezTo>
                <a:cubicBezTo>
                  <a:pt x="138747" y="28741"/>
                  <a:pt x="131774" y="36977"/>
                  <a:pt x="123020" y="41979"/>
                </a:cubicBezTo>
                <a:cubicBezTo>
                  <a:pt x="112162" y="48184"/>
                  <a:pt x="99640" y="51488"/>
                  <a:pt x="89464" y="58757"/>
                </a:cubicBezTo>
                <a:cubicBezTo>
                  <a:pt x="79810" y="65653"/>
                  <a:pt x="72018" y="74916"/>
                  <a:pt x="64297" y="83924"/>
                </a:cubicBezTo>
                <a:cubicBezTo>
                  <a:pt x="48689" y="102134"/>
                  <a:pt x="35630" y="122729"/>
                  <a:pt x="22352" y="142647"/>
                </a:cubicBezTo>
                <a:cubicBezTo>
                  <a:pt x="-4085" y="221965"/>
                  <a:pt x="-10638" y="231687"/>
                  <a:pt x="22352" y="369149"/>
                </a:cubicBezTo>
                <a:cubicBezTo>
                  <a:pt x="25679" y="383014"/>
                  <a:pt x="50315" y="374742"/>
                  <a:pt x="64297" y="377538"/>
                </a:cubicBezTo>
                <a:cubicBezTo>
                  <a:pt x="81075" y="385927"/>
                  <a:pt x="98163" y="393723"/>
                  <a:pt x="114631" y="402705"/>
                </a:cubicBezTo>
                <a:cubicBezTo>
                  <a:pt x="128945" y="410513"/>
                  <a:pt x="141437" y="421816"/>
                  <a:pt x="156576" y="427872"/>
                </a:cubicBezTo>
                <a:cubicBezTo>
                  <a:pt x="169815" y="433167"/>
                  <a:pt x="184325" y="434930"/>
                  <a:pt x="198521" y="436261"/>
                </a:cubicBezTo>
                <a:cubicBezTo>
                  <a:pt x="543398" y="468593"/>
                  <a:pt x="324311" y="438651"/>
                  <a:pt x="483747" y="461428"/>
                </a:cubicBezTo>
                <a:cubicBezTo>
                  <a:pt x="492136" y="464224"/>
                  <a:pt x="500202" y="468302"/>
                  <a:pt x="508914" y="469817"/>
                </a:cubicBezTo>
                <a:cubicBezTo>
                  <a:pt x="682577" y="500019"/>
                  <a:pt x="659425" y="494025"/>
                  <a:pt x="827696" y="503373"/>
                </a:cubicBezTo>
                <a:cubicBezTo>
                  <a:pt x="933956" y="500577"/>
                  <a:pt x="1040463" y="502741"/>
                  <a:pt x="1146477" y="494984"/>
                </a:cubicBezTo>
                <a:cubicBezTo>
                  <a:pt x="1156532" y="494248"/>
                  <a:pt x="1164150" y="484951"/>
                  <a:pt x="1171644" y="478206"/>
                </a:cubicBezTo>
                <a:cubicBezTo>
                  <a:pt x="1192220" y="459688"/>
                  <a:pt x="1210793" y="439057"/>
                  <a:pt x="1230367" y="419483"/>
                </a:cubicBezTo>
                <a:lnTo>
                  <a:pt x="1305868" y="343982"/>
                </a:lnTo>
                <a:cubicBezTo>
                  <a:pt x="1328746" y="321104"/>
                  <a:pt x="1338266" y="313957"/>
                  <a:pt x="1356202" y="285259"/>
                </a:cubicBezTo>
                <a:cubicBezTo>
                  <a:pt x="1371011" y="261565"/>
                  <a:pt x="1373214" y="251001"/>
                  <a:pt x="1381369" y="226536"/>
                </a:cubicBezTo>
                <a:cubicBezTo>
                  <a:pt x="1378045" y="209915"/>
                  <a:pt x="1370514" y="168805"/>
                  <a:pt x="1364591" y="151035"/>
                </a:cubicBezTo>
                <a:cubicBezTo>
                  <a:pt x="1362614" y="145103"/>
                  <a:pt x="1389758" y="155229"/>
                  <a:pt x="1372980" y="15103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189D-3699-4617-98F8-9E45963AC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Complete the Information &amp; Checkout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FAE04A-06A3-49CA-8164-3065BCA64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190" y="1846263"/>
            <a:ext cx="903794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262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5F39D037BDA428D254DF3417639C9" ma:contentTypeVersion="8" ma:contentTypeDescription="Create a new document." ma:contentTypeScope="" ma:versionID="52ab5b67c5cc32443b5509475fcb99e6">
  <xsd:schema xmlns:xsd="http://www.w3.org/2001/XMLSchema" xmlns:xs="http://www.w3.org/2001/XMLSchema" xmlns:p="http://schemas.microsoft.com/office/2006/metadata/properties" xmlns:ns3="6161cf08-8e05-4881-bec0-fc76052aaf88" targetNamespace="http://schemas.microsoft.com/office/2006/metadata/properties" ma:root="true" ma:fieldsID="7e910ce4212f8e9f7179b4398d31dcb4" ns3:_="">
    <xsd:import namespace="6161cf08-8e05-4881-bec0-fc76052aaf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1cf08-8e05-4881-bec0-fc76052aa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E75C20-D3BA-493A-A1BE-92D33A129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1cf08-8e05-4881-bec0-fc76052aa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FB9A77-2E98-4129-A8DB-BE070CAB1D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5F6CC6-7E58-4B92-929B-291811CB2DCB}">
  <ds:schemaRefs>
    <ds:schemaRef ds:uri="6161cf08-8e05-4881-bec0-fc76052aaf88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51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Paying Your FFA Dues</vt:lpstr>
      <vt:lpstr>1. Go to Katy ISD Pay N Go Website</vt:lpstr>
      <vt:lpstr>2. Click Jordan HS</vt:lpstr>
      <vt:lpstr>3. Click “JHS- Student Activity Clubs” </vt:lpstr>
      <vt:lpstr>4. Click “JHS- Agricultural Science/FFA”</vt:lpstr>
      <vt:lpstr>5. Complete the Information &amp; Checkout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Paying Your FFA Dues</dc:title>
  <dc:creator>Lowery, Brooke A (JHS)</dc:creator>
  <cp:lastModifiedBy>Lowery, Brooke A (JHS)</cp:lastModifiedBy>
  <cp:revision>2</cp:revision>
  <dcterms:created xsi:type="dcterms:W3CDTF">2021-08-30T19:09:03Z</dcterms:created>
  <dcterms:modified xsi:type="dcterms:W3CDTF">2021-08-30T19:20:43Z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0x010100ECB5F39D037BDA428D254DF3417639C9</vt:lpwstr>
  </property>
</Properties>
</file>